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D28DE7-41D7-40A6-9D7A-01E29D78B089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29AE8F-4D6F-42C6-9B02-123D37E39B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357585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RELIGION IN THE PANDYAN EMPIRE</a:t>
            </a:r>
            <a:endParaRPr lang="en-IN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7185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Vaishnavism: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During this period vaishnavism also flourished.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Maravarman Sundara Pandya 1</a:t>
            </a:r>
            <a:r>
              <a:rPr lang="en-US" baseline="30000" dirty="0" smtClean="0">
                <a:solidFill>
                  <a:srgbClr val="FFFF00"/>
                </a:solidFill>
              </a:rPr>
              <a:t>st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built Gnanasamuda Mandapam in the Tiruppavai Vishnu Temple.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Jadavarman Sundara Pandya 1</a:t>
            </a:r>
            <a:r>
              <a:rPr lang="en-US" baseline="30000" dirty="0" smtClean="0">
                <a:solidFill>
                  <a:srgbClr val="FFFF00"/>
                </a:solidFill>
              </a:rPr>
              <a:t>st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benefaction to the Srirangam temple amountimg to the tune of eighteen lakhs of gold pieces.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constructed theAlagarkoil perumal Tirumandapam,srirangam cheranin venran mandapam,Tulabara mandapam.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During this period, the Vaishnava Acharyas and mutt played an important role for the spread Vaishnavam.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Tiruvoymoli Pillai </a:t>
            </a:r>
            <a:r>
              <a:rPr lang="en-US" dirty="0" smtClean="0"/>
              <a:t>constricted a temple for Ramamuja.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Brahmins at a place called Ramanuja Chatturvedi mangalam.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Manavala Mamunigai </a:t>
            </a:r>
            <a:r>
              <a:rPr lang="en-US" dirty="0" smtClean="0"/>
              <a:t>was the last acharya and he wrote work called Upadesa Rathina Malai.He supported the Tenkalai Vaishnava sect.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Vaishnava mutt: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Vaishnava mutt spearheaded the spread of Vaishnavism.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Ahobila mutt and Vanamamalai mutt were prominent mutts.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</a:t>
            </a:r>
            <a:r>
              <a:rPr lang="en-US" sz="3600" dirty="0" smtClean="0">
                <a:solidFill>
                  <a:srgbClr val="FFFF00"/>
                </a:solidFill>
              </a:rPr>
              <a:t>Other mutts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Kulasekara mutt un Alagarkoil</a:t>
            </a:r>
            <a:r>
              <a:rPr lang="en-IN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Amlala Tadam mutt in Tirunagar,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Tirumangai Mannar mutt in Tirukkurankudi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toleration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All the pandyan emperors were Saivites, but they donated lavishly to both saiva ad vaishnava temple.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gave orders of grants to other religious sects were excluded.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That shows the broad religious outlook of the Pandyan rulers.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86106" cy="1143000"/>
          </a:xfrm>
        </p:spPr>
        <p:txBody>
          <a:bodyPr/>
          <a:lstStyle/>
          <a:p>
            <a:r>
              <a:rPr lang="en-US" dirty="0" smtClean="0"/>
              <a:t>Buddhism: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Buddhism was not popular those days.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Buddhist hailing from the Pandya country in the time of  Maravarman Kulasekharaa 1</a:t>
            </a:r>
            <a:r>
              <a:rPr lang="en-US" baseline="30000" dirty="0" smtClean="0"/>
              <a:t>st</a:t>
            </a:r>
            <a:r>
              <a:rPr lang="en-US" dirty="0" smtClean="0"/>
              <a:t> attained eminence.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presided the Buddhist conference.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Jainism: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Jainism had a little more importance than Buddhism.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Mangadu inscription of Jatavarma Sundra pandya 1</a:t>
            </a:r>
            <a:r>
              <a:rPr lang="en-US" baseline="30000" dirty="0" smtClean="0"/>
              <a:t>st</a:t>
            </a:r>
            <a:r>
              <a:rPr lang="en-US" dirty="0" smtClean="0"/>
              <a:t> refers to gift  of land and pallichandam to certain pallis.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Sundara pandya  pudukkottai inscription </a:t>
            </a:r>
            <a:r>
              <a:rPr lang="en-US" dirty="0" smtClean="0"/>
              <a:t>mention Dharmadeva Acharya as disciple of Kanakachandrapandita.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may be two jain Acharyas of the time.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role of temples: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Templess that played a  significant role in the people was the centre of popular education.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Religious festivals refreshed the people with popular entertainment.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temple fortered art and culture,and temple was an economic institution by itsself,and bank.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The wealth of South Indian temple: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“The temples of that country were full of gold and precious gems”.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Dance and drama were regular features of the temple particularly on fastival occasions.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Thus the temple were centres of learning and fine arts.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071546"/>
          </a:xfrm>
        </p:spPr>
        <p:txBody>
          <a:bodyPr/>
          <a:lstStyle/>
          <a:p>
            <a:r>
              <a:rPr lang="en-US" dirty="0" smtClean="0"/>
              <a:t>Fastivals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81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chittiai fastival,</a:t>
            </a:r>
            <a:r>
              <a:rPr lang="en-IN" dirty="0" smtClean="0"/>
              <a:t>Tiruvadirai,Markali and Masi Tirunal were in vogue.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Irrespective of flood and drought,temple services went on unintrerripted.</a:t>
            </a:r>
          </a:p>
          <a:p>
            <a:pPr>
              <a:buNone/>
            </a:pPr>
            <a:r>
              <a:rPr lang="en-US" sz="4400" dirty="0" smtClean="0"/>
              <a:t>Conclusion: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Religious toleration prevailed and the heratic religions lost their importance.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Hinduism seen in the days of chola was absent in the days of the pandyas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Large number of donation bestowed on religion and temples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37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800" dirty="0" smtClean="0"/>
              <a:t>Thank </a:t>
            </a:r>
            <a:r>
              <a:rPr lang="en-US" sz="8800" dirty="0" smtClean="0"/>
              <a:t>You</a:t>
            </a:r>
            <a:endParaRPr lang="en-IN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42955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Hinduism</a:t>
            </a:r>
            <a:r>
              <a:rPr lang="en-US" dirty="0" smtClean="0"/>
              <a:t> flourished during the period of Pandyan  Empire.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rulers extensively gave donation to both </a:t>
            </a:r>
            <a:r>
              <a:rPr lang="en-US" dirty="0" smtClean="0">
                <a:solidFill>
                  <a:srgbClr val="FFFF00"/>
                </a:solidFill>
              </a:rPr>
              <a:t>Saiva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Vaihnava temple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renovation and maintenace of the temples,they provided endowments.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of rulers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Maravarman Sundara Pandyan 1</a:t>
            </a:r>
            <a:r>
              <a:rPr lang="en-US" baseline="30000" dirty="0" smtClean="0">
                <a:solidFill>
                  <a:srgbClr val="FFFF00"/>
                </a:solidFill>
              </a:rPr>
              <a:t>st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constructed the temple </a:t>
            </a:r>
            <a:r>
              <a:rPr lang="en-US" dirty="0" smtClean="0">
                <a:solidFill>
                  <a:srgbClr val="FFFF00"/>
                </a:solidFill>
              </a:rPr>
              <a:t>Tirumattukkaraianda Nayanar</a:t>
            </a:r>
            <a:r>
              <a:rPr lang="en-US" dirty="0" smtClean="0"/>
              <a:t> at perichchikoil in about 1230 AD.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Maravarman Sundara Pandya 2</a:t>
            </a:r>
            <a:r>
              <a:rPr lang="en-US" baseline="30000" dirty="0" smtClean="0">
                <a:solidFill>
                  <a:srgbClr val="FFFF00"/>
                </a:solidFill>
              </a:rPr>
              <a:t>nd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devoted himself to peaceful religious pursuits,and donated devadana village to many temples.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Maravarman Vikrama pandya </a:t>
            </a:r>
            <a:r>
              <a:rPr lang="en-US" dirty="0" smtClean="0"/>
              <a:t>levied a tulabara tax(Abhisheka kanikai) to facitate the performance of the tulabara.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Jatavarman Sundara Pandiya 1</a:t>
            </a:r>
            <a:r>
              <a:rPr lang="en-US" baseline="30000" dirty="0" smtClean="0">
                <a:solidFill>
                  <a:srgbClr val="FFFF00"/>
                </a:solidFill>
              </a:rPr>
              <a:t>st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was the most illustrious ruler of the Secoud Pandya Empire.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acuried much wealth which he used for benefaction to both siva and vishnu.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visited the </a:t>
            </a:r>
            <a:r>
              <a:rPr lang="en-US" dirty="0" smtClean="0">
                <a:solidFill>
                  <a:srgbClr val="FFFF00"/>
                </a:solidFill>
              </a:rPr>
              <a:t>Chidambaram temple </a:t>
            </a:r>
            <a:r>
              <a:rPr lang="en-US" dirty="0" smtClean="0"/>
              <a:t>and performed tulabara.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With that gold he gilded the roof of the temple and established a golden hall.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earned the title </a:t>
            </a:r>
            <a:r>
              <a:rPr lang="en-US" dirty="0" smtClean="0">
                <a:solidFill>
                  <a:srgbClr val="FFFF00"/>
                </a:solidFill>
              </a:rPr>
              <a:t>Koyil Ponveynda Perumal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Koyilolgu of the </a:t>
            </a:r>
            <a:r>
              <a:rPr lang="en-US" dirty="0" smtClean="0">
                <a:solidFill>
                  <a:srgbClr val="FFFF00"/>
                </a:solidFill>
              </a:rPr>
              <a:t>srirangam temple </a:t>
            </a:r>
            <a:r>
              <a:rPr lang="en-US" dirty="0" smtClean="0"/>
              <a:t>records a fantastic tulabara ceremony of him.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With that gold,he covered the central shrine of the srirangam temple.The inner wall of that shirne was also covered with gold.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Several new structures were added to tempes besides carrying out repairs.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western gopura in </a:t>
            </a:r>
            <a:r>
              <a:rPr lang="en-US" dirty="0" smtClean="0">
                <a:solidFill>
                  <a:srgbClr val="FFFF00"/>
                </a:solidFill>
              </a:rPr>
              <a:t>Chidambaram temple </a:t>
            </a:r>
            <a:r>
              <a:rPr lang="en-US" dirty="0" smtClean="0"/>
              <a:t>and the eastern gopura of </a:t>
            </a:r>
            <a:r>
              <a:rPr lang="en-US" dirty="0" smtClean="0">
                <a:solidFill>
                  <a:srgbClr val="FFFF00"/>
                </a:solidFill>
              </a:rPr>
              <a:t>Madurai Meenakshi Amman Temple</a:t>
            </a:r>
            <a:r>
              <a:rPr lang="en-US" dirty="0" smtClean="0"/>
              <a:t> were constructed by him.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Jatavarman Vira Pandya</a:t>
            </a:r>
            <a:r>
              <a:rPr lang="en-US" dirty="0" smtClean="0"/>
              <a:t>,religious ruler,made several temples free of land-tax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Many sandisand fastivels were arranged for him.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last great ruler </a:t>
            </a:r>
            <a:r>
              <a:rPr lang="en-US" dirty="0" smtClean="0">
                <a:solidFill>
                  <a:srgbClr val="FFFF00"/>
                </a:solidFill>
              </a:rPr>
              <a:t>Maravarman Kulasekhara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was also noted for his religious benefactions.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gave donation to many temples and constructed a gopura in the Piranmalai Hill temple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constructed the </a:t>
            </a:r>
            <a:r>
              <a:rPr lang="en-US" dirty="0" smtClean="0">
                <a:solidFill>
                  <a:srgbClr val="FFFF00"/>
                </a:solidFill>
              </a:rPr>
              <a:t>Tiuchchrrumaligai</a:t>
            </a:r>
            <a:r>
              <a:rPr lang="en-US" dirty="0" smtClean="0"/>
              <a:t> of  Tirunelveli temple.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Queens also contribut to religions and in 1283 AD</a:t>
            </a:r>
            <a:r>
              <a:rPr lang="en-US" dirty="0" smtClean="0">
                <a:solidFill>
                  <a:srgbClr val="FFC000"/>
                </a:solidFill>
              </a:rPr>
              <a:t> Ulgamuludayal</a:t>
            </a:r>
            <a:r>
              <a:rPr lang="en-US" dirty="0" smtClean="0"/>
              <a:t>,queen of Vikrama Pandya make arrangement for the conduct of rituals at </a:t>
            </a:r>
            <a:r>
              <a:rPr lang="en-US" dirty="0" smtClean="0">
                <a:solidFill>
                  <a:srgbClr val="FFC000"/>
                </a:solidFill>
              </a:rPr>
              <a:t>Tiruvanamalai temple</a:t>
            </a:r>
            <a:r>
              <a:rPr lang="en-US" dirty="0" smtClean="0"/>
              <a:t> by har donation.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>
                <a:solidFill>
                  <a:srgbClr val="C00000"/>
                </a:solidFill>
              </a:rPr>
              <a:t>Saivism: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Around 12</a:t>
            </a:r>
            <a:r>
              <a:rPr lang="en-US" baseline="30000" dirty="0" smtClean="0"/>
              <a:t>th</a:t>
            </a:r>
            <a:r>
              <a:rPr lang="en-US" dirty="0" smtClean="0"/>
              <a:t> century Saiva Siddthantha gained prominence.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</a:rPr>
              <a:t>Tirumular’s Tirumandiram </a:t>
            </a:r>
            <a:r>
              <a:rPr lang="en-US" dirty="0" smtClean="0"/>
              <a:t>contains the basic of Saiva Siddhanta.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Meykndar</a:t>
            </a:r>
            <a:r>
              <a:rPr lang="en-US" dirty="0" smtClean="0"/>
              <a:t> of the 13</a:t>
            </a:r>
            <a:r>
              <a:rPr lang="en-US" baseline="30000" dirty="0" smtClean="0"/>
              <a:t>th</a:t>
            </a:r>
            <a:r>
              <a:rPr lang="en-US" dirty="0" smtClean="0"/>
              <a:t> century by his work called </a:t>
            </a:r>
            <a:r>
              <a:rPr lang="en-US" dirty="0" smtClean="0">
                <a:solidFill>
                  <a:srgbClr val="FFFF00"/>
                </a:solidFill>
              </a:rPr>
              <a:t>Sivagnana Bhodham </a:t>
            </a:r>
            <a:r>
              <a:rPr lang="en-US" dirty="0" smtClean="0"/>
              <a:t>has given a vivid account about Saiva Siddhanta.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Saiva Sddthanta philosophy has largely bassed on the </a:t>
            </a:r>
            <a:r>
              <a:rPr lang="en-US" dirty="0" smtClean="0">
                <a:solidFill>
                  <a:srgbClr val="FFFF00"/>
                </a:solidFill>
              </a:rPr>
              <a:t>28 agamas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sees to determine the relation between God,Matter and soul.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stresses the importance of Bhakti in preference to rituals and ceremonies.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061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Religious mutt: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records of Maravarman Sundara Pandya 1</a:t>
            </a:r>
            <a:r>
              <a:rPr lang="en-US" baseline="30000" dirty="0" smtClean="0"/>
              <a:t>st</a:t>
            </a:r>
            <a:r>
              <a:rPr lang="en-US" dirty="0" smtClean="0"/>
              <a:t> mention the donations given to saiva mutts.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Madurai mutt,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Tiruvarur mutt,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Tirunelveli Alagiya Nayanar Santhanam mutt,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Bhatta Veera Santhanam mutt,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Vighakauda Deva Santhanam mutt </a:t>
            </a:r>
          </a:p>
          <a:p>
            <a:pPr>
              <a:buNone/>
            </a:pPr>
            <a:r>
              <a:rPr lang="en-US" dirty="0" smtClean="0"/>
              <a:t>       were popular mutt of the period.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200</TotalTime>
  <Words>861</Words>
  <Application>Microsoft Office PowerPoint</Application>
  <PresentationFormat>On-screen Show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RELIGION IN THE PANDYAN EMPIRE</vt:lpstr>
      <vt:lpstr>Introduction</vt:lpstr>
      <vt:lpstr>Contribution of rulers</vt:lpstr>
      <vt:lpstr>Slide 4</vt:lpstr>
      <vt:lpstr>Slide 5</vt:lpstr>
      <vt:lpstr>Slide 6</vt:lpstr>
      <vt:lpstr>Slide 7</vt:lpstr>
      <vt:lpstr>Slide 8</vt:lpstr>
      <vt:lpstr>Religious mutt:</vt:lpstr>
      <vt:lpstr>Vaishnavism:</vt:lpstr>
      <vt:lpstr>Slide 11</vt:lpstr>
      <vt:lpstr>Vaishnava mutt:</vt:lpstr>
      <vt:lpstr>Religious toleration</vt:lpstr>
      <vt:lpstr>Buddhism:</vt:lpstr>
      <vt:lpstr>Slide 15</vt:lpstr>
      <vt:lpstr>Slide 16</vt:lpstr>
      <vt:lpstr>Fastivals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IN THE PANDYAN EMPIRE</dc:title>
  <dc:creator>Justin</dc:creator>
  <cp:lastModifiedBy>HIS10</cp:lastModifiedBy>
  <cp:revision>23</cp:revision>
  <dcterms:created xsi:type="dcterms:W3CDTF">2017-09-19T14:37:51Z</dcterms:created>
  <dcterms:modified xsi:type="dcterms:W3CDTF">2018-07-24T05:59:18Z</dcterms:modified>
</cp:coreProperties>
</file>